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1" r:id="rId5"/>
    <p:sldId id="258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4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05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7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63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273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4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6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4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30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3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2D9D7-19C3-4AC5-B47C-52FBC84B1499}" type="datetimeFigureOut">
              <a:rPr lang="ru-RU" smtClean="0"/>
              <a:t>17.03.2017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0D420-03EC-4643-B0E8-F13073785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53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board.co.uk/iwb/Controlling-Round-a-Route-69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Картинки по запросу лабири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7" y="124902"/>
            <a:ext cx="4446629" cy="30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Картинки по запросу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лабирин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76464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56992"/>
            <a:ext cx="4139642" cy="332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82633" cy="33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лабирин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772816"/>
            <a:ext cx="525658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66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dirty="0" err="1"/>
              <a:t>Лабиринттан</a:t>
            </a:r>
            <a:r>
              <a:rPr lang="ru-RU" sz="4800" dirty="0"/>
              <a:t> </a:t>
            </a:r>
            <a:r>
              <a:rPr lang="ru-RU" sz="4800" dirty="0" err="1"/>
              <a:t>шығу</a:t>
            </a:r>
            <a:r>
              <a:rPr lang="ru-RU" sz="4800" dirty="0"/>
              <a:t> </a:t>
            </a:r>
            <a:r>
              <a:rPr lang="ru-RU" sz="4800" dirty="0" err="1"/>
              <a:t>жолды</a:t>
            </a:r>
            <a:r>
              <a:rPr lang="ru-RU" sz="4800" dirty="0"/>
              <a:t> табу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3900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/>
              <a:t>Сабақтың</a:t>
            </a:r>
            <a:r>
              <a:rPr lang="ru-RU" sz="3200" dirty="0"/>
              <a:t> </a:t>
            </a:r>
            <a:r>
              <a:rPr lang="ru-RU" sz="3200" dirty="0" err="1"/>
              <a:t>тақырыбы</a:t>
            </a:r>
            <a:r>
              <a:rPr lang="ru-RU" sz="3200" dirty="0"/>
              <a:t>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2370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Сабақ</a:t>
            </a:r>
            <a:r>
              <a:rPr lang="ru-RU" b="1" dirty="0"/>
              <a:t> </a:t>
            </a:r>
            <a:r>
              <a:rPr lang="ru-RU" b="1" dirty="0" err="1"/>
              <a:t>мақсаттары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ru-RU" dirty="0" err="1"/>
              <a:t>алгоритмді</a:t>
            </a:r>
            <a:r>
              <a:rPr lang="ru-RU" dirty="0"/>
              <a:t> </a:t>
            </a:r>
            <a:r>
              <a:rPr lang="ru-RU" dirty="0" err="1"/>
              <a:t>ауызша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ұсыну</a:t>
            </a:r>
            <a:endParaRPr lang="ru-RU" dirty="0"/>
          </a:p>
          <a:p>
            <a:r>
              <a:rPr lang="ru-RU" dirty="0" err="1"/>
              <a:t>лабиринттан</a:t>
            </a:r>
            <a:r>
              <a:rPr lang="ru-RU" dirty="0"/>
              <a:t> </a:t>
            </a:r>
            <a:r>
              <a:rPr lang="ru-RU" dirty="0" err="1"/>
              <a:t>өту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бағыт</a:t>
            </a:r>
            <a:r>
              <a:rPr lang="ru-RU" dirty="0"/>
              <a:t> </a:t>
            </a:r>
            <a:r>
              <a:rPr lang="ru-RU" dirty="0" err="1"/>
              <a:t>құру</a:t>
            </a: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604358" y="35010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К</a:t>
            </a:r>
            <a:r>
              <a:rPr lang="kk-KZ" dirty="0" smtClean="0"/>
              <a:t>ілт сөздер</a:t>
            </a:r>
            <a:endParaRPr lang="ru-RU" dirty="0"/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446856" y="4336504"/>
            <a:ext cx="8229600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/>
              <a:t>Бағыт</a:t>
            </a:r>
            <a:endParaRPr lang="ru-RU" dirty="0" smtClean="0"/>
          </a:p>
          <a:p>
            <a:r>
              <a:rPr lang="ru-RU" dirty="0" err="1" smtClean="0"/>
              <a:t>Таңдау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5892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err="1"/>
              <a:t>Практикалық</a:t>
            </a:r>
            <a:r>
              <a:rPr lang="ru-RU" b="1" dirty="0"/>
              <a:t> </a:t>
            </a:r>
            <a:r>
              <a:rPr lang="ru-RU" b="1" dirty="0" err="1"/>
              <a:t>жұмыс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640" y="1057275"/>
            <a:ext cx="713422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10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Бағыт</a:t>
            </a:r>
            <a:r>
              <a:rPr lang="ru-RU" dirty="0" smtClean="0"/>
              <a:t> </a:t>
            </a:r>
            <a:r>
              <a:rPr lang="ru-RU" dirty="0" err="1" smtClean="0"/>
              <a:t>таңдау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231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http://www.iboard.co.uk/iwb/Controlling-Round-a-Route-693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t="21250" r="22577" b="11875"/>
          <a:stretch/>
        </p:blipFill>
        <p:spPr bwMode="auto">
          <a:xfrm>
            <a:off x="683568" y="1554480"/>
            <a:ext cx="7360920" cy="4892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408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9322</TotalTime>
  <Words>30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Лабиринттан шығу жолды табу</vt:lpstr>
      <vt:lpstr>Сабақ мақсаттары</vt:lpstr>
      <vt:lpstr>Практикалық жұмыс</vt:lpstr>
      <vt:lpstr>Бағыт таңдау</vt:lpstr>
      <vt:lpstr>http://www.iboard.co.uk/iwb/Controlling-Round-a-Route-693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обучения:</dc:title>
  <dc:creator>Пользователь Windows</dc:creator>
  <cp:lastModifiedBy>Пользователь Windows</cp:lastModifiedBy>
  <cp:revision>21</cp:revision>
  <dcterms:created xsi:type="dcterms:W3CDTF">2017-03-10T10:47:51Z</dcterms:created>
  <dcterms:modified xsi:type="dcterms:W3CDTF">2017-03-17T16:23:24Z</dcterms:modified>
</cp:coreProperties>
</file>